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5"/>
  </p:notesMasterIdLst>
  <p:sldIdLst>
    <p:sldId id="310" r:id="rId2"/>
    <p:sldId id="307" r:id="rId3"/>
    <p:sldId id="30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A8D6"/>
    <a:srgbClr val="474154"/>
    <a:srgbClr val="FAF2DF"/>
    <a:srgbClr val="1B5B90"/>
    <a:srgbClr val="3996D8"/>
    <a:srgbClr val="333333"/>
    <a:srgbClr val="666666"/>
    <a:srgbClr val="FFFFFF"/>
    <a:srgbClr val="F9C334"/>
    <a:srgbClr val="6A8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1"/>
    <p:restoredTop sz="96271"/>
  </p:normalViewPr>
  <p:slideViewPr>
    <p:cSldViewPr snapToGrid="0" snapToObjects="1">
      <p:cViewPr varScale="1">
        <p:scale>
          <a:sx n="83" d="100"/>
          <a:sy n="83" d="100"/>
        </p:scale>
        <p:origin x="667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6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25E8C-10CA-6C43-8B12-E9FD1108AEC6}" type="datetimeFigureOut">
              <a:rPr kumimoji="1" lang="zh-TW" altLang="en-US" smtClean="0"/>
              <a:t>2017/3/29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6310D-2AF2-AD4E-8A3F-24A37DA19F2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204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主題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0" y="2666992"/>
            <a:ext cx="12192000" cy="1809765"/>
          </a:xfrm>
          <a:prstGeom prst="rect">
            <a:avLst/>
          </a:prstGeom>
          <a:solidFill>
            <a:srgbClr val="93CDDD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249621" y="6369639"/>
            <a:ext cx="332779" cy="338550"/>
          </a:xfrm>
          <a:prstGeom prst="rect">
            <a:avLst/>
          </a:prstGeom>
          <a:noFill/>
        </p:spPr>
        <p:txBody>
          <a:bodyPr/>
          <a:lstStyle>
            <a:lvl1pPr algn="r">
              <a:defRPr sz="16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28264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49521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66828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039067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5207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80727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內頁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-2" y="-2"/>
            <a:ext cx="5145603" cy="1428715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4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10972801" cy="5104307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xfrm>
            <a:off x="11416011" y="6369639"/>
            <a:ext cx="332779" cy="338550"/>
          </a:xfrm>
          <a:prstGeom prst="rect">
            <a:avLst/>
          </a:prstGeom>
          <a:ln w="3175"/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41448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標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0" y="4572007"/>
            <a:ext cx="4762493" cy="1619264"/>
          </a:xfrm>
          <a:prstGeom prst="rect">
            <a:avLst/>
          </a:prstGeom>
          <a:solidFill>
            <a:srgbClr val="558ED5">
              <a:alpha val="85000"/>
            </a:srgbClr>
          </a:solidFill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>
              <a:defRPr sz="4267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7952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錄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body" sz="half" idx="1"/>
          </p:nvPr>
        </p:nvSpPr>
        <p:spPr>
          <a:xfrm>
            <a:off x="3428981" y="3048000"/>
            <a:ext cx="5429291" cy="3810000"/>
          </a:xfrm>
          <a:prstGeom prst="rect">
            <a:avLst/>
          </a:prstGeom>
        </p:spPr>
        <p:txBody>
          <a:bodyPr/>
          <a:lstStyle>
            <a:lvl1pPr marL="685783" indent="-685783">
              <a:spcBef>
                <a:spcPts val="800"/>
              </a:spcBef>
              <a:buFontTx/>
              <a:buBlip>
                <a:blip r:embed="rId3"/>
              </a:buBlip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74761" indent="-355591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255461" indent="-426707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865046" indent="-426707">
              <a:spcBef>
                <a:spcPts val="800"/>
              </a:spcBef>
              <a:buFontTx/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94319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91439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96398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內頁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5063241"/>
          </a:xfrm>
          <a:prstGeom prst="rect">
            <a:avLst/>
          </a:prstGeom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1038198" indent="-428613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447764" indent="-228594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03065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12650" indent="-274310">
              <a:lnSpc>
                <a:spcPct val="120000"/>
              </a:lnSpc>
              <a:spcBef>
                <a:spcPts val="533"/>
              </a:spcBef>
              <a:buFontTx/>
              <a:buBlip>
                <a:blip r:embed="rId3"/>
              </a:buBlip>
              <a:defRPr sz="2400"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16671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93CDDD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880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C3D69B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769108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放程式碼的_3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1047712" y="1904987"/>
            <a:ext cx="6096048" cy="4095772"/>
          </a:xfrm>
          <a:prstGeom prst="rect">
            <a:avLst/>
          </a:prstGeom>
          <a:solidFill>
            <a:srgbClr val="000000"/>
          </a:solidFill>
        </p:spPr>
        <p:txBody>
          <a:bodyPr anchor="ctr"/>
          <a:lstStyle>
            <a:lvl1pPr marL="457189" indent="-457189">
              <a:lnSpc>
                <a:spcPct val="120000"/>
              </a:lnSpc>
              <a:spcBef>
                <a:spcPts val="533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990575" indent="-380990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23962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 marL="2133547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2743131" indent="-304792">
              <a:lnSpc>
                <a:spcPct val="120000"/>
              </a:lnSpc>
              <a:spcBef>
                <a:spcPts val="533"/>
              </a:spcBef>
              <a:buFontTx/>
              <a:defRPr sz="2400">
                <a:solidFill>
                  <a:srgbClr val="FFFFFF"/>
                </a:solidFill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1" y="1"/>
            <a:ext cx="5145601" cy="1428713"/>
          </a:xfrm>
          <a:prstGeom prst="rect">
            <a:avLst/>
          </a:prstGeom>
          <a:solidFill>
            <a:srgbClr val="558ED5"/>
          </a:solidFill>
        </p:spPr>
        <p:txBody>
          <a:bodyPr/>
          <a:lstStyle>
            <a:lvl1pPr>
              <a:defRPr sz="3733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r>
              <a:t>大標題文字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95847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投影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914400" y="1844677"/>
            <a:ext cx="10363200" cy="2041524"/>
          </a:xfrm>
          <a:prstGeom prst="rect">
            <a:avLst/>
          </a:prstGeom>
        </p:spPr>
        <p:txBody>
          <a:bodyPr/>
          <a:lstStyle>
            <a:lvl1pPr>
              <a:defRPr sz="5867"/>
            </a:lvl1pPr>
          </a:lstStyle>
          <a:p>
            <a:r>
              <a:t>大標題文字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1828800" y="3886200"/>
            <a:ext cx="85344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 sz="4267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0872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1" cy="452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88654" y="6342489"/>
            <a:ext cx="387493" cy="392852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1867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hangingPunct="0"/>
            <a:fld id="{86CB4B4D-7CA3-9044-876B-883B54F8677D}" type="slidenum">
              <a:rPr kern="0"/>
              <a:pPr hangingPunct="0"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511363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  <p:transition spd="med"/>
  <p:txStyles>
    <p:titleStyle>
      <a:lvl1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121917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28613" marR="0" indent="-428613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017788" marR="0" indent="-408203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600160" marR="0" indent="-380990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285943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895528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»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505112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114697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724282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333867" marR="0" indent="-457189" algn="l" defTabSz="1219170" latinLnBrk="0">
        <a:lnSpc>
          <a:spcPct val="100000"/>
        </a:lnSpc>
        <a:spcBef>
          <a:spcPts val="933"/>
        </a:spcBef>
        <a:spcAft>
          <a:spcPts val="0"/>
        </a:spcAft>
        <a:buClrTx/>
        <a:buSzPct val="100000"/>
        <a:buFont typeface="Arial"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121917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"/>
            <a:ext cx="12192000" cy="6827519"/>
          </a:xfrm>
          <a:prstGeom prst="rect">
            <a:avLst/>
          </a:prstGeom>
        </p:spPr>
      </p:pic>
      <p:sp>
        <p:nvSpPr>
          <p:cNvPr id="5" name="Shape 179"/>
          <p:cNvSpPr/>
          <p:nvPr/>
        </p:nvSpPr>
        <p:spPr>
          <a:xfrm>
            <a:off x="0" y="30480"/>
            <a:ext cx="12192000" cy="6827519"/>
          </a:xfrm>
          <a:prstGeom prst="rect">
            <a:avLst/>
          </a:prstGeom>
          <a:solidFill>
            <a:schemeClr val="tx1">
              <a:alpha val="28000"/>
            </a:schemeClr>
          </a:solidFill>
          <a:ln w="12700">
            <a:miter lim="400000"/>
          </a:ln>
          <a:effectLst/>
        </p:spPr>
        <p:txBody>
          <a:bodyPr lIns="60957" tIns="60957" rIns="60957" bIns="60957" anchor="ctr"/>
          <a:lstStyle/>
          <a:p>
            <a:pPr algn="ctr" hangingPunct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07065" y="3942520"/>
            <a:ext cx="1577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</a:rPr>
              <a:t>Web Design</a:t>
            </a:r>
            <a:endParaRPr lang="zh-TW" altLang="en-US" sz="2000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00692" y="6006283"/>
            <a:ext cx="3193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四資三 </a:t>
            </a:r>
            <a:r>
              <a:rPr lang="en-US" altLang="zh-TW" sz="20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103590043 </a:t>
            </a:r>
            <a:r>
              <a:rPr lang="zh-TW" altLang="en-US" sz="20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蔡仁凱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4" y="1246723"/>
            <a:ext cx="49720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451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850398" cy="6858000"/>
          </a:xfrm>
          <a:prstGeom prst="rect">
            <a:avLst/>
          </a:prstGeom>
        </p:spPr>
      </p:pic>
      <p:sp>
        <p:nvSpPr>
          <p:cNvPr id="7" name="Shape 702"/>
          <p:cNvSpPr txBox="1">
            <a:spLocks/>
          </p:cNvSpPr>
          <p:nvPr/>
        </p:nvSpPr>
        <p:spPr>
          <a:xfrm>
            <a:off x="1" y="265704"/>
            <a:ext cx="4873283" cy="433137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 fontScale="70000" lnSpcReduction="2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8" name="Shape 702"/>
          <p:cNvSpPr txBox="1">
            <a:spLocks/>
          </p:cNvSpPr>
          <p:nvPr/>
        </p:nvSpPr>
        <p:spPr>
          <a:xfrm>
            <a:off x="2177" y="698840"/>
            <a:ext cx="4827397" cy="1486535"/>
          </a:xfrm>
          <a:prstGeom prst="rect">
            <a:avLst/>
          </a:prstGeom>
          <a:solidFill>
            <a:srgbClr val="FF9300">
              <a:alpha val="5803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9" name="Shape 702"/>
          <p:cNvSpPr txBox="1">
            <a:spLocks/>
          </p:cNvSpPr>
          <p:nvPr/>
        </p:nvSpPr>
        <p:spPr>
          <a:xfrm>
            <a:off x="0" y="6561220"/>
            <a:ext cx="4850399" cy="296779"/>
          </a:xfrm>
          <a:prstGeom prst="rect">
            <a:avLst/>
          </a:prstGeom>
          <a:solidFill>
            <a:srgbClr val="FFFC00">
              <a:alpha val="5215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 fontScale="40000" lnSpcReduction="20000"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1" name="Shape 702"/>
          <p:cNvSpPr txBox="1">
            <a:spLocks/>
          </p:cNvSpPr>
          <p:nvPr/>
        </p:nvSpPr>
        <p:spPr>
          <a:xfrm>
            <a:off x="-1212" y="2187024"/>
            <a:ext cx="4830786" cy="2941665"/>
          </a:xfrm>
          <a:prstGeom prst="rect">
            <a:avLst/>
          </a:prstGeom>
          <a:solidFill>
            <a:schemeClr val="accent2">
              <a:lumMod val="60000"/>
              <a:lumOff val="40000"/>
              <a:alpha val="521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12" name="矩形 11"/>
          <p:cNvSpPr/>
          <p:nvPr/>
        </p:nvSpPr>
        <p:spPr>
          <a:xfrm>
            <a:off x="5202400" y="364845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主導覽列</a:t>
            </a: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4809542" y="493709"/>
            <a:ext cx="418111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矩形 19"/>
          <p:cNvSpPr/>
          <p:nvPr/>
        </p:nvSpPr>
        <p:spPr>
          <a:xfrm>
            <a:off x="5128251" y="6560556"/>
            <a:ext cx="762574" cy="257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功能導覽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290497" y="50308"/>
            <a:ext cx="255220" cy="255220"/>
            <a:chOff x="5401577" y="2754198"/>
            <a:chExt cx="255220" cy="255220"/>
          </a:xfrm>
        </p:grpSpPr>
        <p:sp>
          <p:nvSpPr>
            <p:cNvPr id="23" name="橢圓 22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702270" y="1269709"/>
            <a:ext cx="255220" cy="255220"/>
            <a:chOff x="5401577" y="2754198"/>
            <a:chExt cx="255220" cy="255220"/>
          </a:xfrm>
        </p:grpSpPr>
        <p:sp>
          <p:nvSpPr>
            <p:cNvPr id="26" name="橢圓 25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558732" y="1230671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徵求人才廣告</a:t>
            </a:r>
          </a:p>
        </p:txBody>
      </p:sp>
      <p:cxnSp>
        <p:nvCxnSpPr>
          <p:cNvPr id="29" name="直線接點 28"/>
          <p:cNvCxnSpPr/>
          <p:nvPr/>
        </p:nvCxnSpPr>
        <p:spPr>
          <a:xfrm flipH="1">
            <a:off x="4443663" y="1359535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Shape 702"/>
          <p:cNvSpPr txBox="1">
            <a:spLocks/>
          </p:cNvSpPr>
          <p:nvPr/>
        </p:nvSpPr>
        <p:spPr>
          <a:xfrm flipV="1">
            <a:off x="2177" y="5128687"/>
            <a:ext cx="4827397" cy="1431869"/>
          </a:xfrm>
          <a:prstGeom prst="rect">
            <a:avLst/>
          </a:prstGeom>
          <a:solidFill>
            <a:srgbClr val="FF9300">
              <a:alpha val="5803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733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121917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kern="0" dirty="0"/>
          </a:p>
        </p:txBody>
      </p:sp>
      <p:sp>
        <p:nvSpPr>
          <p:cNvPr id="31" name="矩形 30"/>
          <p:cNvSpPr/>
          <p:nvPr/>
        </p:nvSpPr>
        <p:spPr>
          <a:xfrm>
            <a:off x="5710781" y="3605188"/>
            <a:ext cx="1988045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介紹我們及未來目標</a:t>
            </a:r>
          </a:p>
        </p:txBody>
      </p:sp>
      <p:cxnSp>
        <p:nvCxnSpPr>
          <p:cNvPr id="32" name="直線接點 31"/>
          <p:cNvCxnSpPr/>
          <p:nvPr/>
        </p:nvCxnSpPr>
        <p:spPr>
          <a:xfrm flipH="1">
            <a:off x="4595712" y="3771836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/>
          <p:cNvSpPr/>
          <p:nvPr/>
        </p:nvSpPr>
        <p:spPr>
          <a:xfrm>
            <a:off x="5791781" y="5728266"/>
            <a:ext cx="2589170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介紹成員、徵才需求、照片</a:t>
            </a:r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4558090" y="5894914"/>
            <a:ext cx="1140323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矩形 35"/>
          <p:cNvSpPr/>
          <p:nvPr/>
        </p:nvSpPr>
        <p:spPr>
          <a:xfrm>
            <a:off x="8963946" y="1212537"/>
            <a:ext cx="1155060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品牌</a:t>
            </a:r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3668814" y="6563728"/>
            <a:ext cx="255220" cy="255220"/>
            <a:chOff x="5401577" y="2754198"/>
            <a:chExt cx="255220" cy="255220"/>
          </a:xfrm>
        </p:grpSpPr>
        <p:sp>
          <p:nvSpPr>
            <p:cNvPr id="38" name="橢圓 3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8963946" y="2159518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社群網站連結</a:t>
            </a:r>
          </a:p>
        </p:txBody>
      </p:sp>
      <p:grpSp>
        <p:nvGrpSpPr>
          <p:cNvPr id="41" name="群組 40"/>
          <p:cNvGrpSpPr/>
          <p:nvPr/>
        </p:nvGrpSpPr>
        <p:grpSpPr>
          <a:xfrm>
            <a:off x="35277" y="5128971"/>
            <a:ext cx="255220" cy="255220"/>
            <a:chOff x="5401577" y="2754198"/>
            <a:chExt cx="255220" cy="255220"/>
          </a:xfrm>
        </p:grpSpPr>
        <p:sp>
          <p:nvSpPr>
            <p:cNvPr id="42" name="橢圓 41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705498" y="1710917"/>
            <a:ext cx="255220" cy="255220"/>
            <a:chOff x="5401577" y="2754198"/>
            <a:chExt cx="255220" cy="255220"/>
          </a:xfrm>
        </p:grpSpPr>
        <p:sp>
          <p:nvSpPr>
            <p:cNvPr id="45" name="橢圓 44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8708726" y="2187024"/>
            <a:ext cx="255220" cy="255220"/>
            <a:chOff x="5401577" y="2754198"/>
            <a:chExt cx="255220" cy="255220"/>
          </a:xfrm>
        </p:grpSpPr>
        <p:sp>
          <p:nvSpPr>
            <p:cNvPr id="48" name="橢圓 4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8963946" y="1661138"/>
            <a:ext cx="1386918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其他網站連結</a:t>
            </a:r>
          </a:p>
        </p:txBody>
      </p:sp>
      <p:cxnSp>
        <p:nvCxnSpPr>
          <p:cNvPr id="51" name="直線接點 50"/>
          <p:cNvCxnSpPr>
            <a:cxnSpLocks/>
            <a:endCxn id="9" idx="3"/>
          </p:cNvCxnSpPr>
          <p:nvPr/>
        </p:nvCxnSpPr>
        <p:spPr>
          <a:xfrm flipH="1">
            <a:off x="4850399" y="6709610"/>
            <a:ext cx="352001" cy="0"/>
          </a:xfrm>
          <a:prstGeom prst="line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oval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269161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/>
          <a:srcRect l="19700" r="60596"/>
          <a:stretch/>
        </p:blipFill>
        <p:spPr>
          <a:xfrm rot="16200000">
            <a:off x="6762332" y="222079"/>
            <a:ext cx="596348" cy="54321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456121" y="350304"/>
            <a:ext cx="1611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R:43, G:120, B:227</a:t>
            </a:r>
            <a:endParaRPr lang="zh-TW" altLang="en-US" sz="1200" dirty="0">
              <a:solidFill>
                <a:srgbClr val="00000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77466" y="343448"/>
            <a:ext cx="58541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色彩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14473" y="916811"/>
            <a:ext cx="4054550" cy="2020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藍色為靈性知性兼具的色彩，與愛好攝影的使用者調性相符，並使用亮藍色帶出活潑搶眼的感覺。</a:t>
            </a:r>
            <a:endParaRPr lang="en-US" altLang="zh-TW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 lang="en-US" altLang="zh-TW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使用這兩個顏色看起來較合適，設計上不使用太多顏色看起來較乾淨。</a:t>
            </a:r>
            <a:endParaRPr lang="en-US" altLang="zh-TW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 lang="en-US" altLang="zh-TW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5816396" y="3202912"/>
            <a:ext cx="3076301" cy="1784901"/>
            <a:chOff x="5872067" y="4387298"/>
            <a:chExt cx="3076301" cy="1784901"/>
          </a:xfrm>
        </p:grpSpPr>
        <p:sp>
          <p:nvSpPr>
            <p:cNvPr id="5" name="圓角矩形 4"/>
            <p:cNvSpPr/>
            <p:nvPr/>
          </p:nvSpPr>
          <p:spPr>
            <a:xfrm>
              <a:off x="6675392" y="5094191"/>
              <a:ext cx="1270130" cy="425670"/>
            </a:xfrm>
            <a:prstGeom prst="roundRect">
              <a:avLst>
                <a:gd name="adj" fmla="val 13982"/>
              </a:avLst>
            </a:prstGeom>
            <a:solidFill>
              <a:srgbClr val="3084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6696012" y="5168526"/>
              <a:ext cx="122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bg1"/>
                  </a:solidFill>
                </a:rPr>
                <a:t>READ MORE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-1" r="60458"/>
            <a:stretch/>
          </p:blipFill>
          <p:spPr>
            <a:xfrm rot="16200000">
              <a:off x="5545280" y="5302198"/>
              <a:ext cx="1196788" cy="543214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8107079" y="5153136"/>
              <a:ext cx="8208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altLang="zh-TW" sz="1400">
                  <a:latin typeface="Microsoft JhengHei" charset="-120"/>
                  <a:ea typeface="Microsoft JhengHei" charset="-120"/>
                  <a:cs typeface="Microsoft JhengHei" charset="-120"/>
                </a:rPr>
                <a:t>Normal</a:t>
              </a:r>
              <a:endParaRPr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107079" y="4440321"/>
              <a:ext cx="6933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altLang="zh-TW" sz="1400" dirty="0">
                  <a:latin typeface="Microsoft JhengHei" charset="-120"/>
                  <a:ea typeface="Microsoft JhengHei" charset="-120"/>
                  <a:cs typeface="Microsoft JhengHei" charset="-120"/>
                </a:rPr>
                <a:t>Hover</a:t>
              </a:r>
              <a:endParaRPr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112177" y="5755322"/>
              <a:ext cx="8361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altLang="zh-TW" sz="1400">
                  <a:latin typeface="Microsoft JhengHei" charset="-120"/>
                  <a:ea typeface="Microsoft JhengHei" charset="-120"/>
                  <a:cs typeface="Microsoft JhengHei" charset="-120"/>
                </a:rPr>
                <a:t>Pressed</a:t>
              </a:r>
              <a:endParaRPr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6675392" y="5696094"/>
              <a:ext cx="1270130" cy="425670"/>
            </a:xfrm>
            <a:prstGeom prst="roundRect">
              <a:avLst>
                <a:gd name="adj" fmla="val 13982"/>
              </a:avLst>
            </a:prstGeom>
            <a:solidFill>
              <a:srgbClr val="1B5B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696012" y="5770429"/>
              <a:ext cx="122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bg1"/>
                  </a:solidFill>
                </a:rPr>
                <a:t>READ MORE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6696012" y="4421352"/>
              <a:ext cx="1270130" cy="425670"/>
            </a:xfrm>
            <a:prstGeom prst="roundRect">
              <a:avLst>
                <a:gd name="adj" fmla="val 13982"/>
              </a:avLst>
            </a:prstGeom>
            <a:solidFill>
              <a:srgbClr val="399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6716632" y="4495687"/>
              <a:ext cx="12288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bg1"/>
                  </a:solidFill>
                </a:rPr>
                <a:t>READ MORE</a:t>
              </a:r>
              <a:endParaRPr lang="zh-TW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2"/>
            <a:srcRect l="61430" r="19138"/>
            <a:stretch/>
          </p:blipFill>
          <p:spPr>
            <a:xfrm rot="16200000">
              <a:off x="5849618" y="4409747"/>
              <a:ext cx="588112" cy="543214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6057806" y="2641205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視覺回饋</a:t>
            </a:r>
          </a:p>
        </p:txBody>
      </p:sp>
      <p:sp>
        <p:nvSpPr>
          <p:cNvPr id="24" name="矩形 23"/>
          <p:cNvSpPr/>
          <p:nvPr/>
        </p:nvSpPr>
        <p:spPr>
          <a:xfrm>
            <a:off x="10169455" y="3118948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LOGO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169455" y="3596692"/>
            <a:ext cx="699615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ICON</a:t>
            </a:r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169455" y="2641205"/>
            <a:ext cx="855250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字型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5819313" y="382486"/>
            <a:ext cx="255220" cy="255220"/>
            <a:chOff x="5401577" y="2754198"/>
            <a:chExt cx="255220" cy="255220"/>
          </a:xfrm>
        </p:grpSpPr>
        <p:sp>
          <p:nvSpPr>
            <p:cNvPr id="28" name="橢圓 2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1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5817235" y="2679581"/>
            <a:ext cx="255220" cy="255220"/>
            <a:chOff x="5401577" y="2754198"/>
            <a:chExt cx="255220" cy="255220"/>
          </a:xfrm>
        </p:grpSpPr>
        <p:sp>
          <p:nvSpPr>
            <p:cNvPr id="31" name="橢圓 30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2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9889445" y="2680243"/>
            <a:ext cx="255220" cy="255220"/>
            <a:chOff x="5401577" y="2754198"/>
            <a:chExt cx="255220" cy="255220"/>
          </a:xfrm>
        </p:grpSpPr>
        <p:sp>
          <p:nvSpPr>
            <p:cNvPr id="34" name="橢圓 33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3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9889445" y="3152221"/>
            <a:ext cx="255220" cy="255220"/>
            <a:chOff x="5401577" y="2754198"/>
            <a:chExt cx="255220" cy="255220"/>
          </a:xfrm>
        </p:grpSpPr>
        <p:sp>
          <p:nvSpPr>
            <p:cNvPr id="37" name="橢圓 36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4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9889445" y="3624198"/>
            <a:ext cx="255220" cy="255220"/>
            <a:chOff x="5401577" y="2754198"/>
            <a:chExt cx="255220" cy="255220"/>
          </a:xfrm>
        </p:grpSpPr>
        <p:sp>
          <p:nvSpPr>
            <p:cNvPr id="40" name="橢圓 39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5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" y="0"/>
            <a:ext cx="4718361" cy="685800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611418" y="364502"/>
            <a:ext cx="1611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</a:rPr>
              <a:t>R:181, G:168, B:214</a:t>
            </a:r>
            <a:endParaRPr lang="zh-TW" altLang="en-US" sz="1200" dirty="0">
              <a:solidFill>
                <a:srgbClr val="000000"/>
              </a:solidFill>
              <a:latin typeface="微軟正黑體"/>
              <a:ea typeface="微軟正黑體"/>
              <a:cs typeface="微軟正黑體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5814007" y="5235944"/>
            <a:ext cx="255220" cy="255220"/>
            <a:chOff x="5401577" y="2754198"/>
            <a:chExt cx="255220" cy="255220"/>
          </a:xfrm>
        </p:grpSpPr>
        <p:sp>
          <p:nvSpPr>
            <p:cNvPr id="48" name="橢圓 47"/>
            <p:cNvSpPr/>
            <p:nvPr/>
          </p:nvSpPr>
          <p:spPr>
            <a:xfrm>
              <a:off x="5401577" y="2754198"/>
              <a:ext cx="255220" cy="255220"/>
            </a:xfrm>
            <a:prstGeom prst="ellipse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401577" y="2777924"/>
              <a:ext cx="25199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900" dirty="0">
                  <a:solidFill>
                    <a:schemeClr val="bg1"/>
                  </a:solidFill>
                  <a:latin typeface="微軟正黑體"/>
                  <a:ea typeface="微軟正黑體"/>
                  <a:cs typeface="微軟正黑體"/>
                  <a:sym typeface="微軟正黑體"/>
                </a:rPr>
                <a:t>6</a:t>
              </a:r>
              <a:endParaRPr lang="zh-TW" altLang="en-US" sz="900" dirty="0">
                <a:solidFill>
                  <a:schemeClr val="bg1"/>
                </a:solidFill>
                <a:latin typeface="微軟正黑體"/>
                <a:ea typeface="微軟正黑體"/>
                <a:cs typeface="微軟正黑體"/>
                <a:sym typeface="微軟正黑體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6147257" y="5208438"/>
            <a:ext cx="98616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設計理念</a:t>
            </a:r>
          </a:p>
        </p:txBody>
      </p:sp>
      <p:sp>
        <p:nvSpPr>
          <p:cNvPr id="51" name="矩形 50"/>
          <p:cNvSpPr/>
          <p:nvPr/>
        </p:nvSpPr>
        <p:spPr>
          <a:xfrm>
            <a:off x="5808235" y="5617510"/>
            <a:ext cx="4054550" cy="105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主要為徵才網頁，對象為對</a:t>
            </a:r>
            <a:r>
              <a:rPr lang="en-US" altLang="zh-TW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coding</a:t>
            </a:r>
            <a:r>
              <a:rPr lang="zh-TW" altLang="en-US" sz="1566" dirty="0">
                <a:solidFill>
                  <a:srgbClr val="000000"/>
                </a:solidFill>
                <a:latin typeface="微軟正黑體"/>
                <a:ea typeface="微軟正黑體"/>
                <a:cs typeface="微軟正黑體"/>
                <a:sym typeface="微軟正黑體"/>
              </a:rPr>
              <a:t>有興趣且有熱情的人，願意與團隊合作與溝通，達成目標。</a:t>
            </a:r>
            <a:endParaRPr lang="en-US" altLang="zh-TW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  <a:p>
            <a:endParaRPr lang="zh-TW" altLang="en-US" sz="1566" dirty="0">
              <a:solidFill>
                <a:srgbClr val="000000"/>
              </a:solidFill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1670" r="37434"/>
                    </a14:imgEffect>
                  </a14:imgLayer>
                </a14:imgProps>
              </a:ext>
            </a:extLst>
          </a:blip>
          <a:srcRect l="19700" r="60596"/>
          <a:stretch/>
        </p:blipFill>
        <p:spPr>
          <a:xfrm rot="16200000">
            <a:off x="9006356" y="224568"/>
            <a:ext cx="596348" cy="543214"/>
          </a:xfrm>
          <a:prstGeom prst="rect">
            <a:avLst/>
          </a:prstGeom>
          <a:solidFill>
            <a:srgbClr val="B5A8D6"/>
          </a:solidFill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8633828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10965</TotalTime>
  <Words>159</Words>
  <Application>Microsoft Office PowerPoint</Application>
  <PresentationFormat>寬螢幕</PresentationFormat>
  <Paragraphs>40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10" baseType="lpstr">
      <vt:lpstr>Helvetica Neue</vt:lpstr>
      <vt:lpstr>Microsoft JhengHei</vt:lpstr>
      <vt:lpstr>Microsoft JhengHei</vt:lpstr>
      <vt:lpstr>新細明體</vt:lpstr>
      <vt:lpstr>Arial</vt:lpstr>
      <vt:lpstr>Calibri</vt:lpstr>
      <vt:lpstr>1_Default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設計說明</dc:title>
  <dc:creator>蔡仁凱</dc:creator>
  <cp:lastModifiedBy>rankaitsai</cp:lastModifiedBy>
  <cp:revision>279</cp:revision>
  <cp:lastPrinted>2016-03-22T12:36:26Z</cp:lastPrinted>
  <dcterms:created xsi:type="dcterms:W3CDTF">2016-02-29T10:35:09Z</dcterms:created>
  <dcterms:modified xsi:type="dcterms:W3CDTF">2017-03-28T20:07:39Z</dcterms:modified>
</cp:coreProperties>
</file>